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7" r:id="rId5"/>
    <p:sldId id="260" r:id="rId6"/>
    <p:sldId id="259" r:id="rId7"/>
    <p:sldId id="262" r:id="rId8"/>
    <p:sldId id="263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386"/>
  </p:normalViewPr>
  <p:slideViewPr>
    <p:cSldViewPr snapToGrid="0" snapToObjects="1">
      <p:cViewPr>
        <p:scale>
          <a:sx n="90" d="100"/>
          <a:sy n="90" d="100"/>
        </p:scale>
        <p:origin x="0" y="0"/>
      </p:cViewPr>
      <p:guideLst>
        <p:guide orient="horz" pos="2156"/>
        <p:guide pos="31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52499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6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310171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794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20752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9029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207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514349" y="3077280"/>
            <a:ext cx="5829299" cy="2123369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699" y="5613400"/>
            <a:ext cx="4800599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3077280"/>
            <a:ext cx="6858000" cy="2123369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07330" y="3198813"/>
            <a:ext cx="3643324" cy="464343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4972049" y="396699"/>
            <a:ext cx="15430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899" y="396699"/>
            <a:ext cx="45148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41734" y="6365522"/>
            <a:ext cx="5829299" cy="19674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4" y="4198585"/>
            <a:ext cx="5829299" cy="216693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89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4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42020" y="2373313"/>
            <a:ext cx="6172199" cy="65364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4289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48614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4202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527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344215" y="6934200"/>
            <a:ext cx="4114799" cy="818621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5" y="885119"/>
            <a:ext cx="4114799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5" y="7752821"/>
            <a:ext cx="4114799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899" y="2311400"/>
            <a:ext cx="6172199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49" y="9181394"/>
            <a:ext cx="21716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Relationship Id="rId5" Type="http://schemas.openxmlformats.org/officeDocument/2006/relationships/image" Target="../media/image5.jpe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Relationship Id="rId6" Type="http://schemas.openxmlformats.org/officeDocument/2006/relationships/image" Target="../media/image9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10.jpeg"  /><Relationship Id="rId6" Type="http://schemas.openxmlformats.org/officeDocument/2006/relationships/image" Target="../media/image11.jpeg"  /><Relationship Id="rId7" Type="http://schemas.openxmlformats.org/officeDocument/2006/relationships/image" Target="../media/image12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 txBox="1"/>
          <p:nvPr/>
        </p:nvSpPr>
        <p:spPr>
          <a:xfrm>
            <a:off x="305337" y="417162"/>
            <a:ext cx="1767302" cy="257208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API</a:t>
            </a:r>
            <a:r>
              <a:rPr lang="ko-KR" altLang="en-US" sz="1100" b="1"/>
              <a:t>를 활용한 나만의 코딩</a:t>
            </a:r>
            <a:endParaRPr lang="ko-KR" altLang="en-US" sz="1100" b="1"/>
          </a:p>
        </p:txBody>
      </p:sp>
      <p:sp>
        <p:nvSpPr>
          <p:cNvPr id="5" name=""/>
          <p:cNvSpPr txBox="1"/>
          <p:nvPr/>
        </p:nvSpPr>
        <p:spPr>
          <a:xfrm>
            <a:off x="305335" y="1275973"/>
            <a:ext cx="633830" cy="255647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ko-KR" altLang="en-US" sz="1100" b="1"/>
              <a:t>계획안</a:t>
            </a:r>
            <a:endParaRPr lang="ko-KR" altLang="en-US" sz="1100" b="1"/>
          </a:p>
        </p:txBody>
      </p:sp>
      <p:sp>
        <p:nvSpPr>
          <p:cNvPr id="6" name=""/>
          <p:cNvSpPr txBox="1"/>
          <p:nvPr/>
        </p:nvSpPr>
        <p:spPr>
          <a:xfrm>
            <a:off x="305335" y="8596312"/>
            <a:ext cx="776704" cy="755333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1.</a:t>
            </a:r>
            <a:r>
              <a:rPr lang="ko-KR" altLang="en-US" sz="1100" b="1"/>
              <a:t> 테마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2.</a:t>
            </a:r>
            <a:r>
              <a:rPr lang="ko-KR" altLang="en-US" sz="1100" b="1"/>
              <a:t> 컨셉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3.</a:t>
            </a:r>
            <a:r>
              <a:rPr lang="ko-KR" altLang="en-US" sz="1100" b="1"/>
              <a:t> 기능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4.</a:t>
            </a:r>
            <a:r>
              <a:rPr lang="ko-KR" altLang="en-US" sz="1100" b="1"/>
              <a:t> </a:t>
            </a:r>
            <a:r>
              <a:rPr lang="en-US" altLang="ko-KR" sz="1100" b="1"/>
              <a:t>UI / UX</a:t>
            </a:r>
            <a:endParaRPr lang="en-US" altLang="ko-KR" sz="1100" b="1"/>
          </a:p>
        </p:txBody>
      </p:sp>
      <p:sp>
        <p:nvSpPr>
          <p:cNvPr id="7" name=""/>
          <p:cNvSpPr txBox="1"/>
          <p:nvPr/>
        </p:nvSpPr>
        <p:spPr>
          <a:xfrm>
            <a:off x="2579076" y="0"/>
            <a:ext cx="7326924" cy="729424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1100"/>
              <a:t>일상 생활에 적용 가능한 기능을 구현하고 싶다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r>
              <a:rPr lang="ko-KR" altLang="en-US" sz="1100"/>
              <a:t>사용자의 편의성을 늘려주는 기능이 무엇이 있을까</a:t>
            </a:r>
            <a:r>
              <a:rPr lang="en-US" altLang="ko-KR" sz="1100"/>
              <a:t>?</a:t>
            </a: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금융</a:t>
            </a:r>
            <a:r>
              <a:rPr lang="en-US" altLang="ko-KR" sz="1100"/>
              <a:t>?</a:t>
            </a: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en-US" altLang="ko-KR" sz="1100"/>
              <a:t>1.</a:t>
            </a:r>
            <a:r>
              <a:rPr lang="ko-KR" altLang="en-US" sz="1100"/>
              <a:t> 오늘 뭐 먹지</a:t>
            </a:r>
            <a:r>
              <a:rPr lang="en-US" altLang="ko-KR" sz="1100"/>
              <a:t>?</a:t>
            </a:r>
            <a:r>
              <a:rPr lang="ko-KR" altLang="en-US" sz="1100"/>
              <a:t> </a:t>
            </a:r>
            <a:r>
              <a:rPr lang="en-US" altLang="ko-KR" sz="1100"/>
              <a:t>&gt;</a:t>
            </a:r>
            <a:r>
              <a:rPr lang="ko-KR" altLang="en-US" sz="1100"/>
              <a:t> 집</a:t>
            </a:r>
            <a:r>
              <a:rPr lang="en-US" altLang="ko-KR" sz="1100"/>
              <a:t>,</a:t>
            </a:r>
            <a:r>
              <a:rPr lang="ko-KR" altLang="en-US" sz="1100"/>
              <a:t>직장 근처 등 식당의 정보를 가져와서 무작위로 고를 수 있는 기능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r>
              <a:rPr lang="ko-KR" altLang="en-US" sz="1100"/>
              <a:t>한식</a:t>
            </a:r>
            <a:r>
              <a:rPr lang="en-US" altLang="ko-KR" sz="1100"/>
              <a:t>,</a:t>
            </a:r>
            <a:r>
              <a:rPr lang="ko-KR" altLang="en-US" sz="1100"/>
              <a:t>중식</a:t>
            </a:r>
            <a:r>
              <a:rPr lang="en-US" altLang="ko-KR" sz="1100"/>
              <a:t>,</a:t>
            </a:r>
            <a:r>
              <a:rPr lang="ko-KR" altLang="en-US" sz="1100"/>
              <a:t>양식 등 카테고리 필터 적용 가능 </a:t>
            </a:r>
            <a:r>
              <a:rPr lang="en-US" altLang="ko-KR" sz="1100"/>
              <a:t>&gt;&gt;&gt;</a:t>
            </a:r>
            <a:r>
              <a:rPr lang="ko-KR" altLang="en-US" sz="1100"/>
              <a:t> 식상해</a:t>
            </a:r>
            <a:endParaRPr lang="ko-KR" altLang="en-US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사용자의 현재 상태 </a:t>
            </a:r>
            <a:r>
              <a:rPr lang="en-US" altLang="ko-KR" sz="1100"/>
              <a:t>(</a:t>
            </a:r>
            <a:r>
              <a:rPr lang="ko-KR" altLang="en-US" sz="1100"/>
              <a:t>감정</a:t>
            </a:r>
            <a:r>
              <a:rPr lang="en-US" altLang="ko-KR" sz="1100"/>
              <a:t>,</a:t>
            </a:r>
            <a:r>
              <a:rPr lang="ko-KR" altLang="en-US" sz="1100"/>
              <a:t>환경 등</a:t>
            </a:r>
            <a:r>
              <a:rPr lang="en-US" altLang="ko-KR" sz="1100"/>
              <a:t>..)</a:t>
            </a:r>
            <a:r>
              <a:rPr lang="ko-KR" altLang="en-US" sz="1100"/>
              <a:t>에 따른 무언가를 서치하거나 추천해주는 기능은 어떨까</a:t>
            </a:r>
            <a:r>
              <a:rPr lang="en-US" altLang="ko-KR" sz="1100"/>
              <a:t>??</a:t>
            </a: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en-US" altLang="ko-KR" sz="1100"/>
              <a:t>2.</a:t>
            </a:r>
            <a:r>
              <a:rPr lang="ko-KR" altLang="en-US" sz="1100"/>
              <a:t> 사용자의 감정상태에 맞는 음악을 추천해주는 웹사이트</a:t>
            </a:r>
            <a:endParaRPr lang="ko-KR" altLang="en-US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en-US" altLang="ko-KR" sz="1100"/>
              <a:t>...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내게 중요한 것은 </a:t>
            </a:r>
            <a:r>
              <a:rPr lang="en-US" altLang="ko-KR" sz="1100"/>
              <a:t>‘</a:t>
            </a:r>
            <a:r>
              <a:rPr lang="ko-KR" altLang="en-US" sz="1100"/>
              <a:t>스타일리쉬함</a:t>
            </a:r>
            <a:r>
              <a:rPr lang="en-US" altLang="ko-KR" sz="1100"/>
              <a:t>’</a:t>
            </a:r>
            <a:r>
              <a:rPr lang="ko-KR" altLang="en-US" sz="1100"/>
              <a:t> 이다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내가 만족할만한 쿨한 기능을 가진 웹</a:t>
            </a:r>
            <a:r>
              <a:rPr lang="en-US" altLang="ko-KR" sz="1100"/>
              <a:t>/</a:t>
            </a:r>
            <a:r>
              <a:rPr lang="ko-KR" altLang="en-US" sz="1100"/>
              <a:t>모바일 어플리케이션을 구현하고 싶고</a:t>
            </a:r>
            <a:endParaRPr lang="ko-KR" altLang="en-US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추후 입사지원 할 회사에 범용적으로 통용될만한 기능을 구현하고 싶다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나의 전공 혹은 경력에 맞는 어플이 무엇이 있을까</a:t>
            </a:r>
            <a:r>
              <a:rPr lang="en-US" altLang="ko-KR" sz="1100"/>
              <a:t>..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건축 </a:t>
            </a:r>
            <a:r>
              <a:rPr lang="en-US" altLang="ko-KR" sz="1100"/>
              <a:t>/</a:t>
            </a:r>
            <a:r>
              <a:rPr lang="ko-KR" altLang="en-US" sz="1100"/>
              <a:t> 금융 관련 어플을 구현해보고 싶다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건축</a:t>
            </a:r>
            <a:r>
              <a:rPr lang="en-US" altLang="ko-KR" sz="1100"/>
              <a:t>..</a:t>
            </a:r>
            <a:r>
              <a:rPr lang="ko-KR" altLang="en-US" sz="1100"/>
              <a:t> </a:t>
            </a:r>
            <a:endParaRPr lang="ko-KR" altLang="en-US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일반인들도 쉽게 배우는 건축</a:t>
            </a:r>
            <a:r>
              <a:rPr lang="en-US" altLang="ko-KR" sz="1100"/>
              <a:t>?</a:t>
            </a:r>
            <a:r>
              <a:rPr lang="ko-KR" altLang="en-US" sz="1100"/>
              <a:t> </a:t>
            </a:r>
            <a:r>
              <a:rPr lang="en-US" altLang="ko-KR" sz="1100"/>
              <a:t>&gt;</a:t>
            </a:r>
            <a:r>
              <a:rPr lang="ko-KR" altLang="en-US" sz="1100"/>
              <a:t> 내가 있는 건축물의 시공연도</a:t>
            </a:r>
            <a:r>
              <a:rPr lang="en-US" altLang="ko-KR" sz="1100"/>
              <a:t>,</a:t>
            </a:r>
            <a:r>
              <a:rPr lang="ko-KR" altLang="en-US" sz="1100"/>
              <a:t> 공간구성</a:t>
            </a:r>
            <a:r>
              <a:rPr lang="en-US" altLang="ko-KR" sz="1100"/>
              <a:t>,</a:t>
            </a:r>
            <a:r>
              <a:rPr lang="ko-KR" altLang="en-US" sz="1100"/>
              <a:t> 컨셉 등의 조회가 가능하고</a:t>
            </a:r>
            <a:endParaRPr lang="ko-KR" altLang="en-US" sz="1100"/>
          </a:p>
          <a:p>
            <a:pPr lvl="0">
              <a:defRPr/>
            </a:pPr>
            <a:r>
              <a:rPr lang="ko-KR" altLang="en-US" sz="1100"/>
              <a:t>관련 내용의 모르는 단어 등을 사전 검색하여 볼 수 있는 사이트 </a:t>
            </a:r>
            <a:endParaRPr lang="ko-KR" altLang="en-US" sz="1100"/>
          </a:p>
          <a:p>
            <a:pPr lvl="0">
              <a:defRPr/>
            </a:pPr>
            <a:r>
              <a:rPr lang="en-US" altLang="ko-KR" sz="1100"/>
              <a:t>&gt;&gt;</a:t>
            </a:r>
            <a:r>
              <a:rPr lang="ko-KR" altLang="en-US" sz="1100"/>
              <a:t> 알아서 뭐할건데</a:t>
            </a:r>
            <a:r>
              <a:rPr lang="en-US" altLang="ko-KR" sz="1100"/>
              <a:t>?</a:t>
            </a:r>
            <a:r>
              <a:rPr lang="ko-KR" altLang="en-US" sz="1100"/>
              <a:t> </a:t>
            </a:r>
            <a:r>
              <a:rPr lang="en-US" altLang="ko-KR" sz="1100"/>
              <a:t>&gt;&gt;</a:t>
            </a:r>
            <a:r>
              <a:rPr lang="ko-KR" altLang="en-US" sz="1100"/>
              <a:t> 주 타겟은 일반인이 아닌</a:t>
            </a:r>
            <a:r>
              <a:rPr lang="en-US" altLang="ko-KR" sz="1100"/>
              <a:t>,</a:t>
            </a:r>
            <a:r>
              <a:rPr lang="ko-KR" altLang="en-US" sz="1100"/>
              <a:t> 건축 전공자들에게 유용할 듯하다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r>
              <a:rPr lang="ko-KR" altLang="en-US" sz="1100"/>
              <a:t>일단 </a:t>
            </a:r>
            <a:r>
              <a:rPr lang="en-US" altLang="ko-KR" sz="1100"/>
              <a:t>/</a:t>
            </a:r>
            <a:r>
              <a:rPr lang="ko-KR" altLang="en-US" sz="1100"/>
              <a:t> 내가 자주 사용하며 </a:t>
            </a:r>
            <a:r>
              <a:rPr lang="en-US" altLang="ko-KR" sz="1100"/>
              <a:t>,</a:t>
            </a:r>
            <a:r>
              <a:rPr lang="ko-KR" altLang="en-US" sz="1100"/>
              <a:t> 내 스스로 피드백을 할 수 있는 기능을 만들어보자</a:t>
            </a:r>
            <a:r>
              <a:rPr lang="en-US" altLang="ko-KR" sz="1100"/>
              <a:t>.</a:t>
            </a: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컬러로 찾는 오늘의 음악</a:t>
            </a:r>
            <a:r>
              <a:rPr lang="en-US" altLang="ko-KR" sz="1100"/>
              <a:t>..</a:t>
            </a: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en-US" altLang="ko-KR" sz="1100"/>
              <a:t>&gt;</a:t>
            </a:r>
            <a:r>
              <a:rPr lang="ko-KR" altLang="en-US" sz="1100"/>
              <a:t> 오늘 맘에 드는 컬러를 선택한다</a:t>
            </a:r>
            <a:r>
              <a:rPr lang="en-US" altLang="ko-KR" sz="1100"/>
              <a:t>.</a:t>
            </a:r>
            <a:r>
              <a:rPr lang="ko-KR" altLang="en-US" sz="1100"/>
              <a:t> </a:t>
            </a:r>
            <a:r>
              <a:rPr lang="en-US" altLang="ko-KR" sz="1100"/>
              <a:t>(</a:t>
            </a:r>
            <a:r>
              <a:rPr lang="ko-KR" altLang="en-US" sz="1100"/>
              <a:t>컬러별 호버링시 감정상태 표기</a:t>
            </a:r>
            <a:r>
              <a:rPr lang="en-US" altLang="ko-KR" sz="1100"/>
              <a:t>)</a:t>
            </a:r>
            <a:endParaRPr lang="en-US" altLang="ko-KR" sz="1100"/>
          </a:p>
          <a:p>
            <a:pPr lvl="0">
              <a:defRPr/>
            </a:pPr>
            <a:r>
              <a:rPr lang="en-US" altLang="ko-KR" sz="1100"/>
              <a:t>&gt;</a:t>
            </a:r>
            <a:r>
              <a:rPr lang="ko-KR" altLang="en-US" sz="1100"/>
              <a:t> 해당 감정상태에 맞는 음악을 필터링 한다</a:t>
            </a:r>
            <a:endParaRPr lang="ko-KR" altLang="en-US" sz="1100"/>
          </a:p>
          <a:p>
            <a:pPr lvl="0">
              <a:defRPr/>
            </a:pPr>
            <a:r>
              <a:rPr lang="en-US" altLang="ko-KR" sz="1100"/>
              <a:t>&gt;</a:t>
            </a:r>
            <a:r>
              <a:rPr lang="ko-KR" altLang="en-US" sz="1100"/>
              <a:t> </a:t>
            </a:r>
            <a:endParaRPr lang="ko-KR" altLang="en-US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endParaRPr lang="en-US" altLang="ko-KR" sz="1100"/>
          </a:p>
          <a:p>
            <a:pPr lvl="0">
              <a:defRPr/>
            </a:pPr>
            <a:endParaRPr lang="ko-KR" altLang="en-US" sz="1100"/>
          </a:p>
          <a:p>
            <a:pPr lvl="0">
              <a:defRPr/>
            </a:pPr>
            <a:r>
              <a:rPr lang="ko-KR" altLang="en-US" sz="1100"/>
              <a:t> </a:t>
            </a:r>
            <a:endParaRPr lang="ko-KR" altLang="en-US" sz="1100"/>
          </a:p>
        </p:txBody>
      </p:sp>
    </p:spTree>
    <p:extLst>
      <p:ext uri="{BB962C8B-B14F-4D97-AF65-F5344CB8AC3E}">
        <p14:creationId xmlns:p14="http://schemas.microsoft.com/office/powerpoint/2010/main" val="74007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rcRect l="7180" t="17030" r="67360" b="8670"/>
          <a:stretch>
            <a:fillRect/>
          </a:stretch>
        </p:blipFill>
        <p:spPr>
          <a:xfrm>
            <a:off x="1444624" y="625272"/>
            <a:ext cx="3968749" cy="8655456"/>
          </a:xfrm>
          <a:prstGeom prst="rect">
            <a:avLst/>
          </a:prstGeom>
        </p:spPr>
      </p:pic>
      <p:sp>
        <p:nvSpPr>
          <p:cNvPr id="15" name=""/>
          <p:cNvSpPr txBox="1"/>
          <p:nvPr/>
        </p:nvSpPr>
        <p:spPr>
          <a:xfrm>
            <a:off x="4631613" y="173548"/>
            <a:ext cx="2217861" cy="259332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랜딩페이지의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black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6" name=""/>
          <p:cNvSpPr/>
          <p:nvPr/>
        </p:nvSpPr>
        <p:spPr>
          <a:xfrm>
            <a:off x="4488007" y="173548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3860673" y="896788"/>
            <a:ext cx="2317241" cy="253832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랜딩페이지로 돌아가는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Logo image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8" name=""/>
          <p:cNvSpPr/>
          <p:nvPr/>
        </p:nvSpPr>
        <p:spPr>
          <a:xfrm>
            <a:off x="3887051" y="707020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4748844" y="2821970"/>
            <a:ext cx="1086170" cy="262225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Color Pick 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구역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0" name=""/>
          <p:cNvSpPr/>
          <p:nvPr/>
        </p:nvSpPr>
        <p:spPr>
          <a:xfrm>
            <a:off x="4631613" y="2834093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983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7467600" y="0"/>
            <a:ext cx="6858000" cy="5126025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4"/>
          <a:srcRect l="38080" t="9490" r="36570" b="28140"/>
          <a:stretch>
            <a:fillRect/>
          </a:stretch>
        </p:blipFill>
        <p:spPr>
          <a:xfrm>
            <a:off x="1685927" y="1302899"/>
            <a:ext cx="3486144" cy="6411201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>
            <a:off x="4953000" y="124852"/>
            <a:ext cx="2322049" cy="424157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ko-KR" altLang="en-US" sz="1100">
                <a:solidFill>
                  <a:schemeClr val="lt1"/>
                </a:solidFill>
              </a:rPr>
              <a:t>백그라운드 컬러는</a:t>
            </a:r>
            <a:endParaRPr lang="ko-KR" altLang="en-US" sz="1100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 sz="1100">
                <a:solidFill>
                  <a:schemeClr val="lt1"/>
                </a:solidFill>
              </a:rPr>
              <a:t>USER</a:t>
            </a:r>
            <a:r>
              <a:rPr lang="ko-KR" altLang="en-US" sz="1100">
                <a:solidFill>
                  <a:schemeClr val="lt1"/>
                </a:solidFill>
              </a:rPr>
              <a:t>가 선택한 오늘의 컬러로 한다</a:t>
            </a:r>
            <a:endParaRPr lang="ko-KR" altLang="en-US" sz="1100">
              <a:solidFill>
                <a:schemeClr val="lt1"/>
              </a:solidFill>
            </a:endParaRPr>
          </a:p>
        </p:txBody>
      </p:sp>
      <p:sp>
        <p:nvSpPr>
          <p:cNvPr id="8" name=""/>
          <p:cNvSpPr/>
          <p:nvPr/>
        </p:nvSpPr>
        <p:spPr>
          <a:xfrm>
            <a:off x="4809392" y="199111"/>
            <a:ext cx="143607" cy="143607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5681882" y="1213996"/>
            <a:ext cx="1645041" cy="420494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수려한 느낌이 나도록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불투명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 효과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0" name=""/>
          <p:cNvSpPr/>
          <p:nvPr/>
        </p:nvSpPr>
        <p:spPr>
          <a:xfrm>
            <a:off x="5417965" y="1280635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3042285" y="549009"/>
            <a:ext cx="1719115" cy="423336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Click || Drag 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하여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여닫을 수 있는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nav menu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2" name=""/>
          <p:cNvSpPr/>
          <p:nvPr/>
        </p:nvSpPr>
        <p:spPr>
          <a:xfrm>
            <a:off x="4881196" y="828738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4381498" y="3548786"/>
            <a:ext cx="2216541" cy="421234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beat</a:t>
            </a: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에 따른 </a:t>
            </a:r>
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커버이미지 </a:t>
            </a:r>
            <a:r>
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background animation</a:t>
            </a:r>
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4" name=""/>
          <p:cNvSpPr/>
          <p:nvPr/>
        </p:nvSpPr>
        <p:spPr>
          <a:xfrm>
            <a:off x="4237890" y="3623047"/>
            <a:ext cx="143607" cy="143607"/>
          </a:xfrm>
          <a:prstGeom prst="ellipse">
            <a:avLst/>
          </a:prstGeom>
          <a:solidFill>
            <a:srgbClr val="ffffff">
              <a:alpha val="100000"/>
            </a:srgbClr>
          </a:solidFill>
          <a:ln w="19050" cap="flat" cmpd="sng" algn="ctr">
            <a:noFill/>
            <a:prstDash val="solid"/>
          </a:ln>
        </p:spPr>
        <p:txBody>
          <a:bodyPr wrap="none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9042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lvl="0">
              <a:defRPr/>
            </a:pPr>
            <a:r>
              <a:rPr lang="en-US" altLang="ko-KR"/>
              <a:t>Color Psychology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083468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7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429500"/>
            <a:ext cx="9906000" cy="371475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4"/>
          <a:srcRect l="24590"/>
          <a:stretch>
            <a:fillRect/>
          </a:stretch>
        </p:blipFill>
        <p:spPr>
          <a:xfrm>
            <a:off x="-1" y="966107"/>
            <a:ext cx="9906001" cy="492578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-3714750"/>
            <a:ext cx="9906000" cy="3714750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264788" y="1818469"/>
            <a:ext cx="5634821" cy="161053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MUSIC WITH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COLOR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</p:txBody>
      </p:sp>
      <p:grpSp>
        <p:nvGrpSpPr>
          <p:cNvPr id="2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2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2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34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grpSp>
          <p:nvGrpSpPr>
            <p:cNvPr id="32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lvl="0">
                  <a:defRPr/>
                </a:pPr>
                <a:r>
                  <a:rPr lang="en-US" altLang="ko-KR" sz="2300" b="1">
                    <a:solidFill>
                      <a:schemeClr val="lt1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lang="en-US" altLang="ko-KR" sz="2300" b="1">
                  <a:solidFill>
                    <a:schemeClr val="lt1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19" name=""/>
              <p:cNvPicPr>
                <a:picLocks noChangeAspect="1"/>
              </p:cNvPicPr>
              <p:nvPr/>
            </p:nvPicPr>
            <p:blipFill rotWithShape="1">
              <a:blip r:embed="rId6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20" name=""/>
              <p:cNvPicPr>
                <a:picLocks noChangeAspect="1"/>
              </p:cNvPicPr>
              <p:nvPr/>
            </p:nvPicPr>
            <p:blipFill rotWithShape="1">
              <a:blip r:embed="rId7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552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pic>
        <p:nvPicPr>
          <p:cNvPr id="3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913418" y="-11918372"/>
            <a:ext cx="2992582" cy="4488872"/>
          </a:xfrm>
          <a:prstGeom prst="rect">
            <a:avLst/>
          </a:prstGeom>
        </p:spPr>
      </p:pic>
      <p:sp>
        <p:nvSpPr>
          <p:cNvPr id="62" name=""/>
          <p:cNvSpPr txBox="1"/>
          <p:nvPr/>
        </p:nvSpPr>
        <p:spPr>
          <a:xfrm>
            <a:off x="0" y="1974956"/>
            <a:ext cx="5254730" cy="31380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What kind of music </a:t>
            </a:r>
            <a:endPara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should we listen to today?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color the music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recommend the song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by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the color you choose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</p:txBody>
      </p:sp>
      <p:pic>
        <p:nvPicPr>
          <p:cNvPr id="6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605403" y="775389"/>
            <a:ext cx="4300596" cy="6082610"/>
          </a:xfrm>
          <a:prstGeom prst="rect">
            <a:avLst/>
          </a:prstGeom>
        </p:spPr>
      </p:pic>
      <p:grpSp>
        <p:nvGrpSpPr>
          <p:cNvPr id="6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5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6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57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"/>
          <p:cNvSpPr txBox="1"/>
          <p:nvPr/>
        </p:nvSpPr>
        <p:spPr>
          <a:xfrm>
            <a:off x="0" y="1693323"/>
            <a:ext cx="9906000" cy="3938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2000" b="1">
                <a:latin typeface="Dubai"/>
                <a:ea typeface="에스코어 드림 4 Regular"/>
                <a:cs typeface="Dubai"/>
              </a:rPr>
              <a:t>PLAY YOUR TODAY’S COLOR</a:t>
            </a:r>
            <a:endParaRPr lang="en-US" altLang="ko-KR" sz="2000" b="1">
              <a:latin typeface="Dubai"/>
              <a:ea typeface="에스코어 드림 4 Regular"/>
              <a:cs typeface="Dubai"/>
            </a:endParaRPr>
          </a:p>
        </p:txBody>
      </p:sp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sp>
        <p:nvSpPr>
          <p:cNvPr id="44" name=""/>
          <p:cNvSpPr/>
          <p:nvPr/>
        </p:nvSpPr>
        <p:spPr>
          <a:xfrm>
            <a:off x="6756238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5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6" name=""/>
          <p:cNvSpPr/>
          <p:nvPr/>
        </p:nvSpPr>
        <p:spPr>
          <a:xfrm>
            <a:off x="3823317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6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7" name=""/>
          <p:cNvSpPr/>
          <p:nvPr/>
        </p:nvSpPr>
        <p:spPr>
          <a:xfrm>
            <a:off x="924099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7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rgbClr val="d9d9d9"/>
              </a:solidFill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060738" y="2834294"/>
            <a:ext cx="1831052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QUIET VIOLET</a:t>
            </a:r>
            <a:endParaRPr lang="en-US" altLang="ko-KR" sz="1300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the smooth vive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060736" y="4344439"/>
            <a:ext cx="1916779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creativity / fantasy / inspiring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1" name=""/>
          <p:cNvSpPr txBox="1"/>
          <p:nvPr/>
        </p:nvSpPr>
        <p:spPr>
          <a:xfrm>
            <a:off x="3973855" y="2834294"/>
            <a:ext cx="1946884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SMILE YELLOW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i’m happy now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2" name=""/>
          <p:cNvSpPr txBox="1"/>
          <p:nvPr/>
        </p:nvSpPr>
        <p:spPr>
          <a:xfrm>
            <a:off x="3973853" y="4344439"/>
            <a:ext cx="1403962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fun / creative / hope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6879908" y="2834294"/>
            <a:ext cx="1831053" cy="59470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OCEAN BLUE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feel so good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6879906" y="4344439"/>
            <a:ext cx="1916779" cy="2561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peace / trust / serenity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55" name=""/>
          <p:cNvGrpSpPr/>
          <p:nvPr/>
        </p:nvGrpSpPr>
        <p:grpSpPr>
          <a:xfrm rot="16200000">
            <a:off x="9409528" y="3551183"/>
            <a:ext cx="222477" cy="241623"/>
            <a:chOff x="5175249" y="6117647"/>
            <a:chExt cx="222477" cy="241624"/>
          </a:xfrm>
        </p:grpSpPr>
        <p:sp>
          <p:nvSpPr>
            <p:cNvPr id="56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57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58" name=""/>
          <p:cNvGrpSpPr/>
          <p:nvPr/>
        </p:nvGrpSpPr>
        <p:grpSpPr>
          <a:xfrm rot="5400000">
            <a:off x="286959" y="3551183"/>
            <a:ext cx="222477" cy="241623"/>
            <a:chOff x="5175249" y="6117647"/>
            <a:chExt cx="222477" cy="241624"/>
          </a:xfrm>
        </p:grpSpPr>
        <p:sp>
          <p:nvSpPr>
            <p:cNvPr id="59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60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257</ep:Words>
  <ep:PresentationFormat>A4 용지(210x297mm)</ep:PresentationFormat>
  <ep:Paragraphs>90</ep:Paragraphs>
  <ep:Slides>7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Color Psychology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2022-05-27T03:19:48.316</dcterms:created>
  <dc:creator>eyela</dc:creator>
  <cp:lastModifiedBy>eyela</cp:lastModifiedBy>
  <dcterms:modified xsi:type="dcterms:W3CDTF">2022-06-06T07:55:30.582</dcterms:modified>
  <cp:revision>51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